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43200638"/>
  <p:notesSz cx="6858000" cy="9144000"/>
  <p:defaultTextStyle>
    <a:defPPr>
      <a:defRPr lang="pt-BR"/>
    </a:defPPr>
    <a:lvl1pPr marL="0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 userDrawn="1">
          <p15:clr>
            <a:srgbClr val="A4A3A4"/>
          </p15:clr>
        </p15:guide>
        <p15:guide id="2" pos="102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DDD9"/>
    <a:srgbClr val="ABDCD9"/>
    <a:srgbClr val="B8E2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>
        <p:scale>
          <a:sx n="30" d="100"/>
          <a:sy n="30" d="100"/>
        </p:scale>
        <p:origin x="282" y="-4752"/>
      </p:cViewPr>
      <p:guideLst>
        <p:guide orient="horz" pos="13606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BED8-52E6-477E-A809-66BC3970881E}" type="datetimeFigureOut">
              <a:rPr lang="pt-BR" smtClean="0"/>
              <a:t>13/05/2022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C3636-C215-4059-A162-A3BD725750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1313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BED8-52E6-477E-A809-66BC3970881E}" type="datetimeFigureOut">
              <a:rPr lang="pt-BR" smtClean="0"/>
              <a:t>13/05/2022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C3636-C215-4059-A162-A3BD725750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7136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BED8-52E6-477E-A809-66BC3970881E}" type="datetimeFigureOut">
              <a:rPr lang="pt-BR" smtClean="0"/>
              <a:t>13/05/2022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C3636-C215-4059-A162-A3BD725750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4515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BED8-52E6-477E-A809-66BC3970881E}" type="datetimeFigureOut">
              <a:rPr lang="pt-BR" smtClean="0"/>
              <a:t>13/05/2022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C3636-C215-4059-A162-A3BD725750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297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BED8-52E6-477E-A809-66BC3970881E}" type="datetimeFigureOut">
              <a:rPr lang="pt-BR" smtClean="0"/>
              <a:t>13/05/2022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C3636-C215-4059-A162-A3BD725750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5679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BED8-52E6-477E-A809-66BC3970881E}" type="datetimeFigureOut">
              <a:rPr lang="pt-BR" smtClean="0"/>
              <a:t>13/05/2022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C3636-C215-4059-A162-A3BD725750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6812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BED8-52E6-477E-A809-66BC3970881E}" type="datetimeFigureOut">
              <a:rPr lang="pt-BR" smtClean="0"/>
              <a:t>13/05/2022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C3636-C215-4059-A162-A3BD725750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5347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BED8-52E6-477E-A809-66BC3970881E}" type="datetimeFigureOut">
              <a:rPr lang="pt-BR" smtClean="0"/>
              <a:t>13/05/2022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C3636-C215-4059-A162-A3BD725750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7855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BED8-52E6-477E-A809-66BC3970881E}" type="datetimeFigureOut">
              <a:rPr lang="pt-BR" smtClean="0"/>
              <a:t>13/05/2022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C3636-C215-4059-A162-A3BD725750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120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BED8-52E6-477E-A809-66BC3970881E}" type="datetimeFigureOut">
              <a:rPr lang="pt-BR" smtClean="0"/>
              <a:t>13/05/2022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C3636-C215-4059-A162-A3BD725750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9152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3BED8-52E6-477E-A809-66BC3970881E}" type="datetimeFigureOut">
              <a:rPr lang="pt-BR" smtClean="0"/>
              <a:t>13/05/2022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C3636-C215-4059-A162-A3BD725750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6698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3BED8-52E6-477E-A809-66BC3970881E}" type="datetimeFigureOut">
              <a:rPr lang="pt-BR" smtClean="0"/>
              <a:t>13/05/2022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C3636-C215-4059-A162-A3BD725750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1228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6780415" y="13340622"/>
            <a:ext cx="13680000" cy="26599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5280"/>
              </a:lnSpc>
            </a:pPr>
            <a:r>
              <a:rPr lang="pt-BR" sz="4400" b="1" dirty="0">
                <a:latin typeface="Cambria" panose="02040503050406030204" pitchFamily="18" charset="0"/>
              </a:rPr>
              <a:t>4. RESULTADOS E DISCUSSÃO</a:t>
            </a:r>
          </a:p>
          <a:p>
            <a:pPr algn="just">
              <a:lnSpc>
                <a:spcPts val="5280"/>
              </a:lnSpc>
            </a:pPr>
            <a:endParaRPr lang="pt-BR" sz="3600" dirty="0">
              <a:latin typeface="Cambria" panose="02040503050406030204" pitchFamily="18" charset="0"/>
            </a:endParaRPr>
          </a:p>
          <a:p>
            <a:pPr algn="just">
              <a:lnSpc>
                <a:spcPts val="5280"/>
              </a:lnSpc>
            </a:pPr>
            <a:r>
              <a:rPr lang="pt-BR" sz="3600" dirty="0" err="1">
                <a:latin typeface="Cambria" panose="02040503050406030204" pitchFamily="18" charset="0"/>
              </a:rPr>
              <a:t>Quisque</a:t>
            </a:r>
            <a:r>
              <a:rPr lang="pt-BR" sz="3600" dirty="0">
                <a:latin typeface="Cambria" panose="02040503050406030204" pitchFamily="18" charset="0"/>
              </a:rPr>
              <a:t> in </a:t>
            </a:r>
            <a:r>
              <a:rPr lang="pt-BR" sz="3600" dirty="0" err="1">
                <a:latin typeface="Cambria" panose="02040503050406030204" pitchFamily="18" charset="0"/>
              </a:rPr>
              <a:t>nisl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imperdiet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egestas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lectus</a:t>
            </a:r>
            <a:r>
              <a:rPr lang="pt-BR" sz="3600" dirty="0">
                <a:latin typeface="Cambria" panose="02040503050406030204" pitchFamily="18" charset="0"/>
              </a:rPr>
              <a:t> vitae, </a:t>
            </a:r>
            <a:r>
              <a:rPr lang="pt-BR" sz="3600" dirty="0" err="1">
                <a:latin typeface="Cambria" panose="02040503050406030204" pitchFamily="18" charset="0"/>
              </a:rPr>
              <a:t>blandit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ligula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Sed</a:t>
            </a:r>
            <a:r>
              <a:rPr lang="pt-BR" sz="3600" dirty="0">
                <a:latin typeface="Cambria" panose="02040503050406030204" pitchFamily="18" charset="0"/>
              </a:rPr>
              <a:t> non </a:t>
            </a:r>
            <a:r>
              <a:rPr lang="pt-BR" sz="3600" dirty="0" err="1">
                <a:latin typeface="Cambria" panose="02040503050406030204" pitchFamily="18" charset="0"/>
              </a:rPr>
              <a:t>condimentum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ligula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Nullam</a:t>
            </a:r>
            <a:r>
              <a:rPr lang="pt-BR" sz="3600" dirty="0">
                <a:latin typeface="Cambria" panose="02040503050406030204" pitchFamily="18" charset="0"/>
              </a:rPr>
              <a:t> et </a:t>
            </a:r>
            <a:r>
              <a:rPr lang="pt-BR" sz="3600" dirty="0" err="1">
                <a:latin typeface="Cambria" panose="02040503050406030204" pitchFamily="18" charset="0"/>
              </a:rPr>
              <a:t>congue</a:t>
            </a:r>
            <a:r>
              <a:rPr lang="pt-BR" sz="3600" dirty="0">
                <a:latin typeface="Cambria" panose="02040503050406030204" pitchFamily="18" charset="0"/>
              </a:rPr>
              <a:t> nunc, non </a:t>
            </a:r>
            <a:r>
              <a:rPr lang="pt-BR" sz="3600" dirty="0" err="1">
                <a:latin typeface="Cambria" panose="02040503050406030204" pitchFamily="18" charset="0"/>
              </a:rPr>
              <a:t>consectetur</a:t>
            </a:r>
            <a:r>
              <a:rPr lang="pt-BR" sz="3600" dirty="0">
                <a:latin typeface="Cambria" panose="02040503050406030204" pitchFamily="18" charset="0"/>
              </a:rPr>
              <a:t> massa. </a:t>
            </a:r>
            <a:r>
              <a:rPr lang="pt-BR" sz="3600" dirty="0" err="1">
                <a:latin typeface="Cambria" panose="02040503050406030204" pitchFamily="18" charset="0"/>
              </a:rPr>
              <a:t>Nulla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nec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sapien</a:t>
            </a:r>
            <a:r>
              <a:rPr lang="pt-BR" sz="3600" dirty="0">
                <a:latin typeface="Cambria" panose="02040503050406030204" pitchFamily="18" charset="0"/>
              </a:rPr>
              <a:t> in </a:t>
            </a:r>
            <a:r>
              <a:rPr lang="pt-BR" sz="3600" dirty="0" err="1">
                <a:latin typeface="Cambria" panose="02040503050406030204" pitchFamily="18" charset="0"/>
              </a:rPr>
              <a:t>tellus</a:t>
            </a:r>
            <a:r>
              <a:rPr lang="pt-BR" sz="3600" dirty="0">
                <a:latin typeface="Cambria" panose="02040503050406030204" pitchFamily="18" charset="0"/>
              </a:rPr>
              <a:t> tempus </a:t>
            </a:r>
            <a:r>
              <a:rPr lang="pt-BR" sz="3600" dirty="0" err="1">
                <a:latin typeface="Cambria" panose="02040503050406030204" pitchFamily="18" charset="0"/>
              </a:rPr>
              <a:t>viverra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Sed</a:t>
            </a:r>
            <a:r>
              <a:rPr lang="pt-BR" sz="3600" dirty="0">
                <a:latin typeface="Cambria" panose="02040503050406030204" pitchFamily="18" charset="0"/>
              </a:rPr>
              <a:t> ac </a:t>
            </a:r>
            <a:r>
              <a:rPr lang="pt-BR" sz="3600" dirty="0" err="1">
                <a:latin typeface="Cambria" panose="02040503050406030204" pitchFamily="18" charset="0"/>
              </a:rPr>
              <a:t>sapien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at</a:t>
            </a:r>
            <a:r>
              <a:rPr lang="pt-BR" sz="3600" dirty="0">
                <a:latin typeface="Cambria" panose="02040503050406030204" pitchFamily="18" charset="0"/>
              </a:rPr>
              <a:t> nunc </a:t>
            </a:r>
            <a:r>
              <a:rPr lang="pt-BR" sz="3600" dirty="0" err="1">
                <a:latin typeface="Cambria" panose="02040503050406030204" pitchFamily="18" charset="0"/>
              </a:rPr>
              <a:t>tincidunt</a:t>
            </a:r>
            <a:r>
              <a:rPr lang="pt-BR" sz="3600" dirty="0">
                <a:latin typeface="Cambria" panose="02040503050406030204" pitchFamily="18" charset="0"/>
              </a:rPr>
              <a:t> tempus. </a:t>
            </a:r>
            <a:r>
              <a:rPr lang="pt-BR" sz="3600" dirty="0" err="1">
                <a:latin typeface="Cambria" panose="02040503050406030204" pitchFamily="18" charset="0"/>
              </a:rPr>
              <a:t>Maecenas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dignissim</a:t>
            </a:r>
            <a:r>
              <a:rPr lang="pt-BR" sz="3600" dirty="0">
                <a:latin typeface="Cambria" panose="02040503050406030204" pitchFamily="18" charset="0"/>
              </a:rPr>
              <a:t> id </a:t>
            </a:r>
            <a:r>
              <a:rPr lang="pt-BR" sz="3600" dirty="0" err="1">
                <a:latin typeface="Cambria" panose="02040503050406030204" pitchFamily="18" charset="0"/>
              </a:rPr>
              <a:t>neque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amet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malesuada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Nullam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ex</a:t>
            </a:r>
            <a:r>
              <a:rPr lang="pt-BR" sz="3600" dirty="0">
                <a:latin typeface="Cambria" panose="02040503050406030204" pitchFamily="18" charset="0"/>
              </a:rPr>
              <a:t> justo, tempus </a:t>
            </a:r>
            <a:r>
              <a:rPr lang="pt-BR" sz="3600" dirty="0" err="1">
                <a:latin typeface="Cambria" panose="02040503050406030204" pitchFamily="18" charset="0"/>
              </a:rPr>
              <a:t>at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placerat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amet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facilisis</a:t>
            </a:r>
            <a:r>
              <a:rPr lang="pt-BR" sz="3600" dirty="0">
                <a:latin typeface="Cambria" panose="02040503050406030204" pitchFamily="18" charset="0"/>
              </a:rPr>
              <a:t> ut </a:t>
            </a:r>
            <a:r>
              <a:rPr lang="pt-BR" sz="3600" dirty="0" err="1">
                <a:latin typeface="Cambria" panose="02040503050406030204" pitchFamily="18" charset="0"/>
              </a:rPr>
              <a:t>lorem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Etiam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amet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augue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amet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odio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elementum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consequat</a:t>
            </a:r>
            <a:r>
              <a:rPr lang="pt-BR" sz="3600" dirty="0">
                <a:latin typeface="Cambria" panose="02040503050406030204" pitchFamily="18" charset="0"/>
              </a:rPr>
              <a:t>.</a:t>
            </a:r>
          </a:p>
          <a:p>
            <a:pPr algn="just">
              <a:lnSpc>
                <a:spcPts val="5280"/>
              </a:lnSpc>
            </a:pPr>
            <a:r>
              <a:rPr lang="pt-BR" sz="3600" dirty="0" err="1">
                <a:latin typeface="Cambria" panose="02040503050406030204" pitchFamily="18" charset="0"/>
              </a:rPr>
              <a:t>Quisque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egestas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purus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amet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nisi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rhoncus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aliquam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Pellentesque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porttitor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vehicula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sodales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Integer</a:t>
            </a:r>
            <a:r>
              <a:rPr lang="pt-BR" sz="3600" dirty="0">
                <a:latin typeface="Cambria" panose="02040503050406030204" pitchFamily="18" charset="0"/>
              </a:rPr>
              <a:t> eu </a:t>
            </a:r>
            <a:r>
              <a:rPr lang="pt-BR" sz="3600" dirty="0" err="1">
                <a:latin typeface="Cambria" panose="02040503050406030204" pitchFamily="18" charset="0"/>
              </a:rPr>
              <a:t>ornare</a:t>
            </a:r>
            <a:r>
              <a:rPr lang="pt-BR" sz="3600" dirty="0">
                <a:latin typeface="Cambria" panose="02040503050406030204" pitchFamily="18" charset="0"/>
              </a:rPr>
              <a:t> massa. </a:t>
            </a:r>
            <a:r>
              <a:rPr lang="pt-BR" sz="3600" dirty="0" err="1">
                <a:latin typeface="Cambria" panose="02040503050406030204" pitchFamily="18" charset="0"/>
              </a:rPr>
              <a:t>Fusce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ullamcorper</a:t>
            </a:r>
            <a:r>
              <a:rPr lang="pt-BR" sz="3600" dirty="0">
                <a:latin typeface="Cambria" panose="02040503050406030204" pitchFamily="18" charset="0"/>
              </a:rPr>
              <a:t> porta </a:t>
            </a:r>
            <a:r>
              <a:rPr lang="pt-BR" sz="3600" dirty="0" err="1">
                <a:latin typeface="Cambria" panose="02040503050406030204" pitchFamily="18" charset="0"/>
              </a:rPr>
              <a:t>purus</a:t>
            </a:r>
            <a:r>
              <a:rPr lang="pt-BR" sz="3600" dirty="0">
                <a:latin typeface="Cambria" panose="02040503050406030204" pitchFamily="18" charset="0"/>
              </a:rPr>
              <a:t> eu </a:t>
            </a:r>
            <a:r>
              <a:rPr lang="pt-BR" sz="3600" dirty="0" err="1">
                <a:latin typeface="Cambria" panose="02040503050406030204" pitchFamily="18" charset="0"/>
              </a:rPr>
              <a:t>eleifend</a:t>
            </a:r>
            <a:r>
              <a:rPr lang="pt-BR" sz="3600" dirty="0">
                <a:latin typeface="Cambria" panose="02040503050406030204" pitchFamily="18" charset="0"/>
              </a:rPr>
              <a:t>. Nunc in </a:t>
            </a:r>
            <a:r>
              <a:rPr lang="pt-BR" sz="3600" dirty="0" err="1">
                <a:latin typeface="Cambria" panose="02040503050406030204" pitchFamily="18" charset="0"/>
              </a:rPr>
              <a:t>pellentesque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leo</a:t>
            </a:r>
            <a:r>
              <a:rPr lang="pt-BR" sz="3600" dirty="0">
                <a:latin typeface="Cambria" panose="02040503050406030204" pitchFamily="18" charset="0"/>
              </a:rPr>
              <a:t>, vitae </a:t>
            </a:r>
            <a:r>
              <a:rPr lang="pt-BR" sz="3600" dirty="0" err="1">
                <a:latin typeface="Cambria" panose="02040503050406030204" pitchFamily="18" charset="0"/>
              </a:rPr>
              <a:t>ultricies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lectus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Maecenas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efficitur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blandit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orci</a:t>
            </a:r>
            <a:r>
              <a:rPr lang="pt-BR" sz="3600" dirty="0">
                <a:latin typeface="Cambria" panose="02040503050406030204" pitchFamily="18" charset="0"/>
              </a:rPr>
              <a:t> quis </a:t>
            </a:r>
            <a:r>
              <a:rPr lang="pt-BR" sz="3600" dirty="0" err="1">
                <a:latin typeface="Cambria" panose="02040503050406030204" pitchFamily="18" charset="0"/>
              </a:rPr>
              <a:t>placerat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Duis</a:t>
            </a:r>
            <a:r>
              <a:rPr lang="pt-BR" sz="3600" dirty="0">
                <a:latin typeface="Cambria" panose="02040503050406030204" pitchFamily="18" charset="0"/>
              </a:rPr>
              <a:t> gravida in </a:t>
            </a:r>
            <a:r>
              <a:rPr lang="pt-BR" sz="3600" dirty="0" err="1">
                <a:latin typeface="Cambria" panose="02040503050406030204" pitchFamily="18" charset="0"/>
              </a:rPr>
              <a:t>augue</a:t>
            </a:r>
            <a:r>
              <a:rPr lang="pt-BR" sz="3600" dirty="0">
                <a:latin typeface="Cambria" panose="02040503050406030204" pitchFamily="18" charset="0"/>
              </a:rPr>
              <a:t> et </a:t>
            </a:r>
            <a:r>
              <a:rPr lang="pt-BR" sz="3600" dirty="0" err="1">
                <a:latin typeface="Cambria" panose="02040503050406030204" pitchFamily="18" charset="0"/>
              </a:rPr>
              <a:t>venenatis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Donec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vel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felis</a:t>
            </a:r>
            <a:r>
              <a:rPr lang="pt-BR" sz="3600" dirty="0">
                <a:latin typeface="Cambria" panose="02040503050406030204" pitchFamily="18" charset="0"/>
              </a:rPr>
              <a:t> a </a:t>
            </a:r>
            <a:r>
              <a:rPr lang="pt-BR" sz="3600" dirty="0" err="1">
                <a:latin typeface="Cambria" panose="02040503050406030204" pitchFamily="18" charset="0"/>
              </a:rPr>
              <a:t>mauris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faucibus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venenatis</a:t>
            </a:r>
            <a:r>
              <a:rPr lang="pt-BR" sz="3600" dirty="0">
                <a:latin typeface="Cambria" panose="02040503050406030204" pitchFamily="18" charset="0"/>
              </a:rPr>
              <a:t> ut quis est. </a:t>
            </a:r>
            <a:r>
              <a:rPr lang="pt-BR" sz="3600" dirty="0" err="1">
                <a:latin typeface="Cambria" panose="02040503050406030204" pitchFamily="18" charset="0"/>
              </a:rPr>
              <a:t>Nullam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enim</a:t>
            </a:r>
            <a:r>
              <a:rPr lang="pt-BR" sz="3600" dirty="0">
                <a:latin typeface="Cambria" panose="02040503050406030204" pitchFamily="18" charset="0"/>
              </a:rPr>
              <a:t> mi, </a:t>
            </a:r>
            <a:r>
              <a:rPr lang="pt-BR" sz="3600" dirty="0" err="1">
                <a:latin typeface="Cambria" panose="02040503050406030204" pitchFamily="18" charset="0"/>
              </a:rPr>
              <a:t>ornare</a:t>
            </a:r>
            <a:r>
              <a:rPr lang="pt-BR" sz="3600" dirty="0">
                <a:latin typeface="Cambria" panose="02040503050406030204" pitchFamily="18" charset="0"/>
              </a:rPr>
              <a:t> a </a:t>
            </a:r>
            <a:r>
              <a:rPr lang="pt-BR" sz="3600" dirty="0" err="1">
                <a:latin typeface="Cambria" panose="02040503050406030204" pitchFamily="18" charset="0"/>
              </a:rPr>
              <a:t>mauris</a:t>
            </a:r>
            <a:r>
              <a:rPr lang="pt-BR" sz="3600" dirty="0">
                <a:latin typeface="Cambria" panose="02040503050406030204" pitchFamily="18" charset="0"/>
              </a:rPr>
              <a:t> non, </a:t>
            </a:r>
            <a:r>
              <a:rPr lang="pt-BR" sz="3600" dirty="0" err="1">
                <a:latin typeface="Cambria" panose="02040503050406030204" pitchFamily="18" charset="0"/>
              </a:rPr>
              <a:t>hendrerit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vestibulum</a:t>
            </a:r>
            <a:r>
              <a:rPr lang="pt-BR" sz="3600" dirty="0">
                <a:latin typeface="Cambria" panose="02040503050406030204" pitchFamily="18" charset="0"/>
              </a:rPr>
              <a:t> libero. </a:t>
            </a:r>
            <a:r>
              <a:rPr lang="pt-BR" sz="3600" dirty="0" err="1">
                <a:latin typeface="Cambria" panose="02040503050406030204" pitchFamily="18" charset="0"/>
              </a:rPr>
              <a:t>Morbi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fringilla</a:t>
            </a:r>
            <a:r>
              <a:rPr lang="pt-BR" sz="3600" dirty="0">
                <a:latin typeface="Cambria" panose="02040503050406030204" pitchFamily="18" charset="0"/>
              </a:rPr>
              <a:t>, massa </a:t>
            </a:r>
            <a:r>
              <a:rPr lang="pt-BR" sz="3600" dirty="0" err="1">
                <a:latin typeface="Cambria" panose="02040503050406030204" pitchFamily="18" charset="0"/>
              </a:rPr>
              <a:t>sed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luctus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malesuada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neque</a:t>
            </a:r>
            <a:r>
              <a:rPr lang="pt-BR" sz="3600" dirty="0">
                <a:latin typeface="Cambria" panose="02040503050406030204" pitchFamily="18" charset="0"/>
              </a:rPr>
              <a:t> ante </a:t>
            </a:r>
            <a:r>
              <a:rPr lang="pt-BR" sz="3600" dirty="0" err="1">
                <a:latin typeface="Cambria" panose="02040503050406030204" pitchFamily="18" charset="0"/>
              </a:rPr>
              <a:t>pretium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metus</a:t>
            </a:r>
            <a:r>
              <a:rPr lang="pt-BR" sz="3600" dirty="0">
                <a:latin typeface="Cambria" panose="02040503050406030204" pitchFamily="18" charset="0"/>
              </a:rPr>
              <a:t>, ut </a:t>
            </a:r>
            <a:r>
              <a:rPr lang="pt-BR" sz="3600" dirty="0" err="1">
                <a:latin typeface="Cambria" panose="02040503050406030204" pitchFamily="18" charset="0"/>
              </a:rPr>
              <a:t>semper</a:t>
            </a:r>
            <a:r>
              <a:rPr lang="pt-BR" sz="3600" dirty="0">
                <a:latin typeface="Cambria" panose="02040503050406030204" pitchFamily="18" charset="0"/>
              </a:rPr>
              <a:t> est </a:t>
            </a:r>
            <a:r>
              <a:rPr lang="pt-BR" sz="3600" dirty="0" err="1">
                <a:latin typeface="Cambria" panose="02040503050406030204" pitchFamily="18" charset="0"/>
              </a:rPr>
              <a:t>velit</a:t>
            </a:r>
            <a:r>
              <a:rPr lang="pt-BR" sz="3600" dirty="0">
                <a:latin typeface="Cambria" panose="02040503050406030204" pitchFamily="18" charset="0"/>
              </a:rPr>
              <a:t> non </a:t>
            </a:r>
            <a:r>
              <a:rPr lang="pt-BR" sz="3600" dirty="0" err="1">
                <a:latin typeface="Cambria" panose="02040503050406030204" pitchFamily="18" charset="0"/>
              </a:rPr>
              <a:t>lorem</a:t>
            </a:r>
            <a:r>
              <a:rPr lang="pt-BR" sz="3600" dirty="0">
                <a:latin typeface="Cambria" panose="02040503050406030204" pitchFamily="18" charset="0"/>
              </a:rPr>
              <a:t>. Ut non </a:t>
            </a:r>
            <a:r>
              <a:rPr lang="pt-BR" sz="3600" dirty="0" err="1">
                <a:latin typeface="Cambria" panose="02040503050406030204" pitchFamily="18" charset="0"/>
              </a:rPr>
              <a:t>lacus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eros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Vestibulum</a:t>
            </a:r>
            <a:r>
              <a:rPr lang="pt-BR" sz="3600" dirty="0">
                <a:latin typeface="Cambria" panose="02040503050406030204" pitchFamily="18" charset="0"/>
              </a:rPr>
              <a:t> ante ipsum </a:t>
            </a:r>
            <a:r>
              <a:rPr lang="pt-BR" sz="3600" dirty="0" err="1">
                <a:latin typeface="Cambria" panose="02040503050406030204" pitchFamily="18" charset="0"/>
              </a:rPr>
              <a:t>primis</a:t>
            </a:r>
            <a:r>
              <a:rPr lang="pt-BR" sz="3600" dirty="0">
                <a:latin typeface="Cambria" panose="02040503050406030204" pitchFamily="18" charset="0"/>
              </a:rPr>
              <a:t> in </a:t>
            </a:r>
            <a:r>
              <a:rPr lang="pt-BR" sz="3600" dirty="0" err="1">
                <a:latin typeface="Cambria" panose="02040503050406030204" pitchFamily="18" charset="0"/>
              </a:rPr>
              <a:t>faucibus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orci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luctus</a:t>
            </a:r>
            <a:r>
              <a:rPr lang="pt-BR" sz="3600" dirty="0">
                <a:latin typeface="Cambria" panose="02040503050406030204" pitchFamily="18" charset="0"/>
              </a:rPr>
              <a:t> et </a:t>
            </a:r>
            <a:r>
              <a:rPr lang="pt-BR" sz="3600" dirty="0" err="1">
                <a:latin typeface="Cambria" panose="02040503050406030204" pitchFamily="18" charset="0"/>
              </a:rPr>
              <a:t>ultrices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posuere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cubilia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curae</a:t>
            </a:r>
            <a:r>
              <a:rPr lang="pt-BR" sz="3600" dirty="0">
                <a:latin typeface="Cambria" panose="02040503050406030204" pitchFamily="18" charset="0"/>
              </a:rPr>
              <a:t>; </a:t>
            </a:r>
            <a:r>
              <a:rPr lang="pt-BR" sz="3600" dirty="0" err="1">
                <a:latin typeface="Cambria" panose="02040503050406030204" pitchFamily="18" charset="0"/>
              </a:rPr>
              <a:t>Sed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tincidunt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velit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vel</a:t>
            </a:r>
            <a:r>
              <a:rPr lang="pt-BR" sz="3600" dirty="0">
                <a:latin typeface="Cambria" panose="02040503050406030204" pitchFamily="18" charset="0"/>
              </a:rPr>
              <a:t> erat </a:t>
            </a:r>
            <a:r>
              <a:rPr lang="pt-BR" sz="3600" dirty="0" err="1">
                <a:latin typeface="Cambria" panose="02040503050406030204" pitchFamily="18" charset="0"/>
              </a:rPr>
              <a:t>euismod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vehicula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Nulla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dictum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eros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amet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tristique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egestas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orci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sapien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tincidunt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nibh</a:t>
            </a:r>
            <a:r>
              <a:rPr lang="pt-BR" sz="3600" dirty="0">
                <a:latin typeface="Cambria" panose="02040503050406030204" pitchFamily="18" charset="0"/>
              </a:rPr>
              <a:t>, et </a:t>
            </a:r>
            <a:r>
              <a:rPr lang="pt-BR" sz="3600" dirty="0" err="1">
                <a:latin typeface="Cambria" panose="02040503050406030204" pitchFamily="18" charset="0"/>
              </a:rPr>
              <a:t>maximus</a:t>
            </a:r>
            <a:r>
              <a:rPr lang="pt-BR" sz="3600" dirty="0">
                <a:latin typeface="Cambria" panose="02040503050406030204" pitchFamily="18" charset="0"/>
              </a:rPr>
              <a:t> massa </a:t>
            </a:r>
            <a:r>
              <a:rPr lang="pt-BR" sz="3600" dirty="0" err="1">
                <a:latin typeface="Cambria" panose="02040503050406030204" pitchFamily="18" charset="0"/>
              </a:rPr>
              <a:t>mauris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eget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dui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Donec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efficitur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metus</a:t>
            </a:r>
            <a:r>
              <a:rPr lang="pt-BR" sz="3600" dirty="0">
                <a:latin typeface="Cambria" panose="02040503050406030204" pitchFamily="18" charset="0"/>
              </a:rPr>
              <a:t> in </a:t>
            </a:r>
            <a:r>
              <a:rPr lang="pt-BR" sz="3600" dirty="0" err="1">
                <a:latin typeface="Cambria" panose="02040503050406030204" pitchFamily="18" charset="0"/>
              </a:rPr>
              <a:t>elementum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pellentesque</a:t>
            </a:r>
            <a:r>
              <a:rPr lang="pt-BR" sz="3600" dirty="0">
                <a:latin typeface="Cambria" panose="02040503050406030204" pitchFamily="18" charset="0"/>
              </a:rPr>
              <a:t>.</a:t>
            </a:r>
          </a:p>
          <a:p>
            <a:pPr algn="just">
              <a:lnSpc>
                <a:spcPts val="5280"/>
              </a:lnSpc>
            </a:pPr>
            <a:r>
              <a:rPr lang="pt-BR" sz="3600" dirty="0" err="1">
                <a:latin typeface="Cambria" panose="02040503050406030204" pitchFamily="18" charset="0"/>
              </a:rPr>
              <a:t>Praesent</a:t>
            </a:r>
            <a:r>
              <a:rPr lang="pt-BR" sz="3600" dirty="0">
                <a:latin typeface="Cambria" panose="02040503050406030204" pitchFamily="18" charset="0"/>
              </a:rPr>
              <a:t> ac </a:t>
            </a:r>
            <a:r>
              <a:rPr lang="pt-BR" sz="3600" dirty="0" err="1">
                <a:latin typeface="Cambria" panose="02040503050406030204" pitchFamily="18" charset="0"/>
              </a:rPr>
              <a:t>risus</a:t>
            </a:r>
            <a:r>
              <a:rPr lang="pt-BR" sz="3600" dirty="0">
                <a:latin typeface="Cambria" panose="02040503050406030204" pitchFamily="18" charset="0"/>
              </a:rPr>
              <a:t> in </a:t>
            </a:r>
            <a:r>
              <a:rPr lang="pt-BR" sz="3600" dirty="0" err="1">
                <a:latin typeface="Cambria" panose="02040503050406030204" pitchFamily="18" charset="0"/>
              </a:rPr>
              <a:t>felis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luctus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faucibus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Vivamus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egestas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faucibus</a:t>
            </a:r>
            <a:r>
              <a:rPr lang="pt-BR" sz="3600" dirty="0">
                <a:latin typeface="Cambria" panose="02040503050406030204" pitchFamily="18" charset="0"/>
              </a:rPr>
              <a:t> est, a </a:t>
            </a:r>
            <a:r>
              <a:rPr lang="pt-BR" sz="3600" dirty="0" err="1">
                <a:latin typeface="Cambria" panose="02040503050406030204" pitchFamily="18" charset="0"/>
              </a:rPr>
              <a:t>posuere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mauris</a:t>
            </a:r>
            <a:r>
              <a:rPr lang="pt-BR" sz="3600" dirty="0">
                <a:latin typeface="Cambria" panose="02040503050406030204" pitchFamily="18" charset="0"/>
              </a:rPr>
              <a:t> gravida a. </a:t>
            </a:r>
            <a:r>
              <a:rPr lang="pt-BR" sz="3600" dirty="0" err="1">
                <a:latin typeface="Cambria" panose="02040503050406030204" pitchFamily="18" charset="0"/>
              </a:rPr>
              <a:t>Quisque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sodales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ultricies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neque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vel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pellentesque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neque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malesuada</a:t>
            </a:r>
            <a:r>
              <a:rPr lang="pt-BR" sz="3600" dirty="0">
                <a:latin typeface="Cambria" panose="02040503050406030204" pitchFamily="18" charset="0"/>
              </a:rPr>
              <a:t> ac. </a:t>
            </a:r>
            <a:r>
              <a:rPr lang="pt-BR" sz="3600" dirty="0" err="1">
                <a:latin typeface="Cambria" panose="02040503050406030204" pitchFamily="18" charset="0"/>
              </a:rPr>
              <a:t>Mauris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vel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leo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mauris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Integer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finibus</a:t>
            </a:r>
            <a:r>
              <a:rPr lang="pt-BR" sz="3600" dirty="0">
                <a:latin typeface="Cambria" panose="02040503050406030204" pitchFamily="18" charset="0"/>
              </a:rPr>
              <a:t> erat </a:t>
            </a:r>
            <a:r>
              <a:rPr lang="pt-BR" sz="3600" dirty="0" err="1">
                <a:latin typeface="Cambria" panose="02040503050406030204" pitchFamily="18" charset="0"/>
              </a:rPr>
              <a:t>sit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amet</a:t>
            </a:r>
            <a:r>
              <a:rPr lang="pt-BR" sz="3600" dirty="0">
                <a:latin typeface="Cambria" panose="02040503050406030204" pitchFamily="18" charset="0"/>
              </a:rPr>
              <a:t> ipsum </a:t>
            </a:r>
            <a:r>
              <a:rPr lang="pt-BR" sz="3600" dirty="0" err="1">
                <a:latin typeface="Cambria" panose="02040503050406030204" pitchFamily="18" charset="0"/>
              </a:rPr>
              <a:t>hendrerit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viverra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Suspendisse</a:t>
            </a:r>
            <a:r>
              <a:rPr lang="pt-BR" sz="3600" dirty="0">
                <a:latin typeface="Cambria" panose="02040503050406030204" pitchFamily="18" charset="0"/>
              </a:rPr>
              <a:t> ut </a:t>
            </a:r>
            <a:r>
              <a:rPr lang="pt-BR" sz="3600" dirty="0" err="1">
                <a:latin typeface="Cambria" panose="02040503050406030204" pitchFamily="18" charset="0"/>
              </a:rPr>
              <a:t>tristique</a:t>
            </a:r>
            <a:r>
              <a:rPr lang="pt-BR" sz="3600" dirty="0">
                <a:latin typeface="Cambria" panose="02040503050406030204" pitchFamily="18" charset="0"/>
              </a:rPr>
              <a:t> nunc. </a:t>
            </a:r>
            <a:r>
              <a:rPr lang="pt-BR" sz="3600" dirty="0" err="1">
                <a:latin typeface="Cambria" panose="02040503050406030204" pitchFamily="18" charset="0"/>
              </a:rPr>
              <a:t>Nullam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vel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mattis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leo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scelerisque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porttitor</a:t>
            </a:r>
            <a:r>
              <a:rPr lang="pt-BR" sz="3600" dirty="0">
                <a:latin typeface="Cambria" panose="02040503050406030204" pitchFamily="18" charset="0"/>
              </a:rPr>
              <a:t> erat. </a:t>
            </a:r>
            <a:r>
              <a:rPr lang="pt-BR" sz="3600" dirty="0" err="1">
                <a:latin typeface="Cambria" panose="02040503050406030204" pitchFamily="18" charset="0"/>
              </a:rPr>
              <a:t>Vestibulum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maximus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purus</a:t>
            </a:r>
            <a:r>
              <a:rPr lang="pt-BR" sz="3600" dirty="0">
                <a:latin typeface="Cambria" panose="02040503050406030204" pitchFamily="18" charset="0"/>
              </a:rPr>
              <a:t> quis </a:t>
            </a:r>
            <a:r>
              <a:rPr lang="pt-BR" sz="3600" dirty="0" err="1">
                <a:latin typeface="Cambria" panose="02040503050406030204" pitchFamily="18" charset="0"/>
              </a:rPr>
              <a:t>nisl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consequat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faucibus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Donec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efficitur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amet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nulla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ultrices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scelerisque</a:t>
            </a:r>
            <a:r>
              <a:rPr lang="pt-BR" sz="3600" dirty="0">
                <a:latin typeface="Cambria" panose="02040503050406030204" pitchFamily="18" charset="0"/>
              </a:rPr>
              <a:t>. Nunc </a:t>
            </a:r>
            <a:r>
              <a:rPr lang="pt-BR" sz="3600" dirty="0" err="1">
                <a:latin typeface="Cambria" panose="02040503050406030204" pitchFamily="18" charset="0"/>
              </a:rPr>
              <a:t>lobortis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diam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mattis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malesuada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auctor</a:t>
            </a:r>
            <a:r>
              <a:rPr lang="pt-BR" sz="3600" dirty="0">
                <a:latin typeface="Cambria" panose="02040503050406030204" pitchFamily="18" charset="0"/>
              </a:rPr>
              <a:t>, ante </a:t>
            </a:r>
            <a:r>
              <a:rPr lang="pt-BR" sz="3600" dirty="0" err="1">
                <a:latin typeface="Cambria" panose="02040503050406030204" pitchFamily="18" charset="0"/>
              </a:rPr>
              <a:t>velit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efficitur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dolor</a:t>
            </a:r>
            <a:r>
              <a:rPr lang="pt-BR" sz="3600" dirty="0">
                <a:latin typeface="Cambria" panose="02040503050406030204" pitchFamily="18" charset="0"/>
              </a:rPr>
              <a:t>, vitae </a:t>
            </a:r>
            <a:r>
              <a:rPr lang="pt-BR" sz="3600" dirty="0" err="1">
                <a:latin typeface="Cambria" panose="02040503050406030204" pitchFamily="18" charset="0"/>
              </a:rPr>
              <a:t>eleifend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dui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tortor</a:t>
            </a:r>
            <a:r>
              <a:rPr lang="pt-BR" sz="3600" dirty="0">
                <a:latin typeface="Cambria" panose="02040503050406030204" pitchFamily="18" charset="0"/>
              </a:rPr>
              <a:t> vitae urna. </a:t>
            </a:r>
            <a:r>
              <a:rPr lang="pt-BR" sz="3600" dirty="0" err="1">
                <a:latin typeface="Cambria" panose="02040503050406030204" pitchFamily="18" charset="0"/>
              </a:rPr>
              <a:t>Morbi</a:t>
            </a:r>
            <a:r>
              <a:rPr lang="pt-BR" sz="3600" dirty="0">
                <a:latin typeface="Cambria" panose="02040503050406030204" pitchFamily="18" charset="0"/>
              </a:rPr>
              <a:t> eu </a:t>
            </a:r>
            <a:r>
              <a:rPr lang="pt-BR" sz="3600" dirty="0" err="1">
                <a:latin typeface="Cambria" panose="02040503050406030204" pitchFamily="18" charset="0"/>
              </a:rPr>
              <a:t>risus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nec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leo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convallis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cursus</a:t>
            </a:r>
            <a:r>
              <a:rPr lang="pt-BR" sz="3600" dirty="0">
                <a:latin typeface="Cambria" panose="02040503050406030204" pitchFamily="18" charset="0"/>
              </a:rPr>
              <a:t>.</a:t>
            </a:r>
          </a:p>
          <a:p>
            <a:pPr algn="just">
              <a:lnSpc>
                <a:spcPts val="5280"/>
              </a:lnSpc>
            </a:pPr>
            <a:endParaRPr lang="pt-BR" sz="3600" dirty="0">
              <a:latin typeface="Cambria" panose="02040503050406030204" pitchFamily="18" charset="0"/>
            </a:endParaRPr>
          </a:p>
          <a:p>
            <a:pPr algn="just">
              <a:lnSpc>
                <a:spcPts val="5280"/>
              </a:lnSpc>
            </a:pPr>
            <a:r>
              <a:rPr lang="pt-BR" sz="4400" b="1" dirty="0">
                <a:latin typeface="Cambria" panose="02040503050406030204" pitchFamily="18" charset="0"/>
              </a:rPr>
              <a:t>REFERÊNCIAS</a:t>
            </a:r>
          </a:p>
          <a:p>
            <a:pPr algn="just">
              <a:lnSpc>
                <a:spcPts val="5280"/>
              </a:lnSpc>
            </a:pPr>
            <a:endParaRPr lang="pt-BR" sz="3600" dirty="0">
              <a:latin typeface="Cambria" panose="02040503050406030204" pitchFamily="18" charset="0"/>
            </a:endParaRPr>
          </a:p>
          <a:p>
            <a:pPr algn="just">
              <a:lnSpc>
                <a:spcPts val="5280"/>
              </a:lnSpc>
            </a:pPr>
            <a:r>
              <a:rPr lang="pt-BR" sz="3600" dirty="0">
                <a:latin typeface="Cambria" panose="02040503050406030204" pitchFamily="18" charset="0"/>
              </a:rPr>
              <a:t>ASSOCIAÇÃO BRASILEIRA DE NORMAS TÉCNICAS. NBR 14724: Informação e Documentação - Trabalhos acadêmicos - Apresentação. Rio de Janeiro: ABNT, 2001.</a:t>
            </a:r>
          </a:p>
          <a:p>
            <a:pPr algn="just">
              <a:lnSpc>
                <a:spcPts val="5280"/>
              </a:lnSpc>
            </a:pPr>
            <a:r>
              <a:rPr lang="pt-BR" sz="3600" dirty="0">
                <a:latin typeface="Cambria" panose="02040503050406030204" pitchFamily="18" charset="0"/>
              </a:rPr>
              <a:t>MORAES, L. S. Apresentação de Trabalhos Científicos. São Paulo: Edgard </a:t>
            </a:r>
            <a:r>
              <a:rPr lang="pt-BR" sz="3600" dirty="0" err="1">
                <a:latin typeface="Cambria" panose="02040503050406030204" pitchFamily="18" charset="0"/>
              </a:rPr>
              <a:t>Blücher</a:t>
            </a:r>
            <a:r>
              <a:rPr lang="pt-BR" sz="3600" dirty="0">
                <a:latin typeface="Cambria" panose="02040503050406030204" pitchFamily="18" charset="0"/>
              </a:rPr>
              <a:t>; 1990. 465 p.</a:t>
            </a:r>
          </a:p>
        </p:txBody>
      </p:sp>
      <p:sp>
        <p:nvSpPr>
          <p:cNvPr id="6" name="Retângulo 5"/>
          <p:cNvSpPr>
            <a:spLocks noChangeArrowheads="1"/>
          </p:cNvSpPr>
          <p:nvPr/>
        </p:nvSpPr>
        <p:spPr bwMode="auto">
          <a:xfrm>
            <a:off x="1797844" y="7331075"/>
            <a:ext cx="28803600" cy="1806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086" tIns="41043" rIns="82086" bIns="41043">
            <a:spAutoFit/>
          </a:bodyPr>
          <a:lstStyle/>
          <a:p>
            <a:pPr algn="ctr">
              <a:defRPr/>
            </a:pPr>
            <a:r>
              <a:rPr lang="pt-BR" sz="7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TÍTULO DO TRABALHO</a:t>
            </a:r>
          </a:p>
          <a:p>
            <a:pPr algn="ctr">
              <a:defRPr/>
            </a:pP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Fonte </a:t>
            </a:r>
            <a:r>
              <a:rPr lang="pt-BR" sz="400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Cambria</a:t>
            </a:r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anose="02040503050406030204" pitchFamily="18" charset="0"/>
                <a:cs typeface="Arial" pitchFamily="34" charset="0"/>
              </a:rPr>
              <a:t>, Negrito, Maiúsculo, Tamanho 72, Centralizado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938873" y="39776400"/>
            <a:ext cx="285215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/>
              <a:t>CENTRO DE ENSINO SUPERIOR DE SERRA TALHADA LIMITADA – EPP</a:t>
            </a:r>
          </a:p>
          <a:p>
            <a:pPr algn="ctr"/>
            <a:r>
              <a:rPr lang="pt-BR" sz="3600" dirty="0"/>
              <a:t>FACULDADES AGGEU MAGALHÃES - FAMA</a:t>
            </a:r>
          </a:p>
          <a:p>
            <a:pPr algn="ctr"/>
            <a:r>
              <a:rPr lang="pt-BR" sz="3600" dirty="0"/>
              <a:t>Rua Antônio Alves de Oliveira, nº </a:t>
            </a:r>
            <a:r>
              <a:rPr lang="pt-BR" sz="3600"/>
              <a:t>1.687, AABB</a:t>
            </a:r>
            <a:r>
              <a:rPr lang="pt-BR" sz="3600" dirty="0"/>
              <a:t>, Serra Talhada – PE</a:t>
            </a:r>
          </a:p>
          <a:p>
            <a:pPr algn="ctr"/>
            <a:r>
              <a:rPr lang="pt-BR" sz="3600" dirty="0"/>
              <a:t>CEP: 56.912-160</a:t>
            </a:r>
          </a:p>
          <a:p>
            <a:pPr algn="ctr"/>
            <a:r>
              <a:rPr lang="pt-BR" sz="3600" dirty="0"/>
              <a:t>www.faculdadesfama.edu.br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797844" y="13340622"/>
            <a:ext cx="13680000" cy="23136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5280"/>
              </a:lnSpc>
            </a:pPr>
            <a:r>
              <a:rPr lang="pt-BR" sz="4400" b="1" dirty="0">
                <a:latin typeface="Cambria" panose="02040503050406030204" pitchFamily="18" charset="0"/>
              </a:rPr>
              <a:t>1. INTRODUÇÃO</a:t>
            </a:r>
          </a:p>
          <a:p>
            <a:pPr algn="just">
              <a:lnSpc>
                <a:spcPts val="5280"/>
              </a:lnSpc>
            </a:pPr>
            <a:endParaRPr lang="pt-BR" sz="3600" dirty="0">
              <a:latin typeface="Cambria" panose="02040503050406030204" pitchFamily="18" charset="0"/>
            </a:endParaRPr>
          </a:p>
          <a:p>
            <a:pPr algn="just">
              <a:lnSpc>
                <a:spcPts val="5280"/>
              </a:lnSpc>
            </a:pPr>
            <a:r>
              <a:rPr lang="pt-BR" sz="3600" dirty="0">
                <a:latin typeface="Cambria" panose="02040503050406030204" pitchFamily="18" charset="0"/>
              </a:rPr>
              <a:t>Este documento descreve os aspectos da formatação do modelo de </a:t>
            </a:r>
            <a:r>
              <a:rPr lang="pt-BR" sz="3600" dirty="0" err="1">
                <a:latin typeface="Cambria" panose="02040503050406030204" pitchFamily="18" charset="0"/>
              </a:rPr>
              <a:t>poster</a:t>
            </a:r>
            <a:r>
              <a:rPr lang="pt-BR" sz="3600" dirty="0">
                <a:latin typeface="Cambria" panose="02040503050406030204" pitchFamily="18" charset="0"/>
              </a:rPr>
              <a:t>/banner, portanto serve como referência. Os nomes dos Autores deverão vir abaixo do título, em espaço simples, centralizado, escrito por extenso (nome e sobrenome), separado por  vírgula, em fonte </a:t>
            </a:r>
            <a:r>
              <a:rPr lang="pt-BR" sz="3600" dirty="0" err="1">
                <a:latin typeface="Cambria" panose="02040503050406030204" pitchFamily="18" charset="0"/>
              </a:rPr>
              <a:t>Cambria</a:t>
            </a:r>
            <a:r>
              <a:rPr lang="pt-BR" sz="3600" dirty="0">
                <a:latin typeface="Cambria" panose="02040503050406030204" pitchFamily="18" charset="0"/>
              </a:rPr>
              <a:t>, itálico, negrito com fonte 40. O título do trabalho deve conter letra com tamanho 72, </a:t>
            </a:r>
            <a:r>
              <a:rPr lang="pt-BR" sz="3600" dirty="0" err="1">
                <a:latin typeface="Cambria" panose="02040503050406030204" pitchFamily="18" charset="0"/>
              </a:rPr>
              <a:t>Cambria</a:t>
            </a:r>
            <a:r>
              <a:rPr lang="pt-BR" sz="3600" dirty="0">
                <a:latin typeface="Cambria" panose="02040503050406030204" pitchFamily="18" charset="0"/>
              </a:rPr>
              <a:t>.</a:t>
            </a:r>
          </a:p>
          <a:p>
            <a:pPr algn="just">
              <a:lnSpc>
                <a:spcPts val="5280"/>
              </a:lnSpc>
            </a:pPr>
            <a:endParaRPr lang="pt-BR" sz="3600" dirty="0">
              <a:latin typeface="Cambria" panose="02040503050406030204" pitchFamily="18" charset="0"/>
            </a:endParaRPr>
          </a:p>
          <a:p>
            <a:pPr algn="just">
              <a:lnSpc>
                <a:spcPts val="5280"/>
              </a:lnSpc>
            </a:pPr>
            <a:endParaRPr lang="pt-BR" sz="3600" dirty="0">
              <a:latin typeface="Cambria" panose="02040503050406030204" pitchFamily="18" charset="0"/>
            </a:endParaRPr>
          </a:p>
          <a:p>
            <a:pPr algn="just">
              <a:lnSpc>
                <a:spcPts val="5280"/>
              </a:lnSpc>
            </a:pPr>
            <a:r>
              <a:rPr lang="pt-BR" sz="4400" b="1" dirty="0">
                <a:latin typeface="Cambria" panose="02040503050406030204" pitchFamily="18" charset="0"/>
              </a:rPr>
              <a:t>2. OBJETIVO GERAL</a:t>
            </a:r>
          </a:p>
          <a:p>
            <a:pPr algn="just">
              <a:lnSpc>
                <a:spcPts val="5280"/>
              </a:lnSpc>
            </a:pPr>
            <a:endParaRPr lang="pt-BR" sz="3600" dirty="0">
              <a:latin typeface="Cambria" panose="02040503050406030204" pitchFamily="18" charset="0"/>
            </a:endParaRPr>
          </a:p>
          <a:p>
            <a:pPr algn="just">
              <a:lnSpc>
                <a:spcPts val="5280"/>
              </a:lnSpc>
            </a:pPr>
            <a:r>
              <a:rPr lang="pt-BR" sz="3600" dirty="0" err="1">
                <a:latin typeface="Cambria" panose="02040503050406030204" pitchFamily="18" charset="0"/>
              </a:rPr>
              <a:t>Lorem</a:t>
            </a:r>
            <a:r>
              <a:rPr lang="pt-BR" sz="3600" dirty="0">
                <a:latin typeface="Cambria" panose="02040503050406030204" pitchFamily="18" charset="0"/>
              </a:rPr>
              <a:t> ipsum </a:t>
            </a:r>
            <a:r>
              <a:rPr lang="pt-BR" sz="3600" dirty="0" err="1">
                <a:latin typeface="Cambria" panose="02040503050406030204" pitchFamily="18" charset="0"/>
              </a:rPr>
              <a:t>dolor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amet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consectetur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adipiscing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elit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Aenean</a:t>
            </a:r>
            <a:r>
              <a:rPr lang="pt-BR" sz="3600" dirty="0">
                <a:latin typeface="Cambria" panose="02040503050406030204" pitchFamily="18" charset="0"/>
              </a:rPr>
              <a:t> nunc </a:t>
            </a:r>
            <a:r>
              <a:rPr lang="pt-BR" sz="3600" dirty="0" err="1">
                <a:latin typeface="Cambria" panose="02040503050406030204" pitchFamily="18" charset="0"/>
              </a:rPr>
              <a:t>ligula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blandit</a:t>
            </a:r>
            <a:r>
              <a:rPr lang="pt-BR" sz="3600" dirty="0">
                <a:latin typeface="Cambria" panose="02040503050406030204" pitchFamily="18" charset="0"/>
              </a:rPr>
              <a:t> id </a:t>
            </a:r>
            <a:r>
              <a:rPr lang="pt-BR" sz="3600" dirty="0" err="1">
                <a:latin typeface="Cambria" panose="02040503050406030204" pitchFamily="18" charset="0"/>
              </a:rPr>
              <a:t>ornare</a:t>
            </a:r>
            <a:r>
              <a:rPr lang="pt-BR" sz="3600" dirty="0">
                <a:latin typeface="Cambria" panose="02040503050406030204" pitchFamily="18" charset="0"/>
              </a:rPr>
              <a:t> eu, </a:t>
            </a:r>
            <a:r>
              <a:rPr lang="pt-BR" sz="3600" dirty="0" err="1">
                <a:latin typeface="Cambria" panose="02040503050406030204" pitchFamily="18" charset="0"/>
              </a:rPr>
              <a:t>pharetra</a:t>
            </a:r>
            <a:r>
              <a:rPr lang="pt-BR" sz="3600" dirty="0">
                <a:latin typeface="Cambria" panose="02040503050406030204" pitchFamily="18" charset="0"/>
              </a:rPr>
              <a:t> id </a:t>
            </a:r>
            <a:r>
              <a:rPr lang="pt-BR" sz="3600" dirty="0" err="1">
                <a:latin typeface="Cambria" panose="02040503050406030204" pitchFamily="18" charset="0"/>
              </a:rPr>
              <a:t>orci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Praesent</a:t>
            </a:r>
            <a:r>
              <a:rPr lang="pt-BR" sz="3600" dirty="0">
                <a:latin typeface="Cambria" panose="02040503050406030204" pitchFamily="18" charset="0"/>
              </a:rPr>
              <a:t> ac </a:t>
            </a:r>
            <a:r>
              <a:rPr lang="pt-BR" sz="3600" dirty="0" err="1">
                <a:latin typeface="Cambria" panose="02040503050406030204" pitchFamily="18" charset="0"/>
              </a:rPr>
              <a:t>aliquet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augue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Donec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eget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interdum</a:t>
            </a:r>
            <a:r>
              <a:rPr lang="pt-BR" sz="3600" dirty="0">
                <a:latin typeface="Cambria" panose="02040503050406030204" pitchFamily="18" charset="0"/>
              </a:rPr>
              <a:t> justo. Ut </a:t>
            </a:r>
            <a:r>
              <a:rPr lang="pt-BR" sz="3600" dirty="0" err="1">
                <a:latin typeface="Cambria" panose="02040503050406030204" pitchFamily="18" charset="0"/>
              </a:rPr>
              <a:t>quam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leo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tempor</a:t>
            </a:r>
            <a:r>
              <a:rPr lang="pt-BR" sz="3600" dirty="0">
                <a:latin typeface="Cambria" panose="02040503050406030204" pitchFamily="18" charset="0"/>
              </a:rPr>
              <a:t> et </a:t>
            </a:r>
            <a:r>
              <a:rPr lang="pt-BR" sz="3600" dirty="0" err="1">
                <a:latin typeface="Cambria" panose="02040503050406030204" pitchFamily="18" charset="0"/>
              </a:rPr>
              <a:t>leo</a:t>
            </a:r>
            <a:r>
              <a:rPr lang="pt-BR" sz="3600" dirty="0">
                <a:latin typeface="Cambria" panose="02040503050406030204" pitchFamily="18" charset="0"/>
              </a:rPr>
              <a:t> id, </a:t>
            </a:r>
            <a:r>
              <a:rPr lang="pt-BR" sz="3600" dirty="0" err="1">
                <a:latin typeface="Cambria" panose="02040503050406030204" pitchFamily="18" charset="0"/>
              </a:rPr>
              <a:t>aliquet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bibendum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felis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Vivamus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volutpat</a:t>
            </a:r>
            <a:r>
              <a:rPr lang="pt-BR" sz="3600" dirty="0">
                <a:latin typeface="Cambria" panose="02040503050406030204" pitchFamily="18" charset="0"/>
              </a:rPr>
              <a:t> massa </a:t>
            </a:r>
            <a:r>
              <a:rPr lang="pt-BR" sz="3600" dirty="0" err="1">
                <a:latin typeface="Cambria" panose="02040503050406030204" pitchFamily="18" charset="0"/>
              </a:rPr>
              <a:t>nec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elit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vestibulum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fringilla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Aenean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convallis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eget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nisi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eget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varius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Morbi</a:t>
            </a:r>
            <a:r>
              <a:rPr lang="pt-BR" sz="3600" dirty="0">
                <a:latin typeface="Cambria" panose="02040503050406030204" pitchFamily="18" charset="0"/>
              </a:rPr>
              <a:t> eu </a:t>
            </a:r>
            <a:r>
              <a:rPr lang="pt-BR" sz="3600" dirty="0" err="1">
                <a:latin typeface="Cambria" panose="02040503050406030204" pitchFamily="18" charset="0"/>
              </a:rPr>
              <a:t>metus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risus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Vestibulum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eget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nulla</a:t>
            </a:r>
            <a:r>
              <a:rPr lang="pt-BR" sz="3600" dirty="0">
                <a:latin typeface="Cambria" panose="02040503050406030204" pitchFamily="18" charset="0"/>
              </a:rPr>
              <a:t> quis </a:t>
            </a:r>
            <a:r>
              <a:rPr lang="pt-BR" sz="3600" dirty="0" err="1">
                <a:latin typeface="Cambria" panose="02040503050406030204" pitchFamily="18" charset="0"/>
              </a:rPr>
              <a:t>lorem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facilisis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vulputate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dignissim</a:t>
            </a:r>
            <a:r>
              <a:rPr lang="pt-BR" sz="3600" dirty="0">
                <a:latin typeface="Cambria" panose="02040503050406030204" pitchFamily="18" charset="0"/>
              </a:rPr>
              <a:t> vitae </a:t>
            </a:r>
            <a:r>
              <a:rPr lang="pt-BR" sz="3600" dirty="0" err="1">
                <a:latin typeface="Cambria" panose="02040503050406030204" pitchFamily="18" charset="0"/>
              </a:rPr>
              <a:t>nibh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Proin</a:t>
            </a:r>
            <a:r>
              <a:rPr lang="pt-BR" sz="3600" dirty="0">
                <a:latin typeface="Cambria" panose="02040503050406030204" pitchFamily="18" charset="0"/>
              </a:rPr>
              <a:t> ac </a:t>
            </a:r>
            <a:r>
              <a:rPr lang="pt-BR" sz="3600" dirty="0" err="1">
                <a:latin typeface="Cambria" panose="02040503050406030204" pitchFamily="18" charset="0"/>
              </a:rPr>
              <a:t>lorem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tristique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sodales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tortor</a:t>
            </a:r>
            <a:r>
              <a:rPr lang="pt-BR" sz="3600" dirty="0">
                <a:latin typeface="Cambria" panose="02040503050406030204" pitchFamily="18" charset="0"/>
              </a:rPr>
              <a:t> non, </a:t>
            </a:r>
            <a:r>
              <a:rPr lang="pt-BR" sz="3600" dirty="0" err="1">
                <a:latin typeface="Cambria" panose="02040503050406030204" pitchFamily="18" charset="0"/>
              </a:rPr>
              <a:t>posuere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metus</a:t>
            </a:r>
            <a:r>
              <a:rPr lang="pt-BR" sz="3600" dirty="0">
                <a:latin typeface="Cambria" panose="02040503050406030204" pitchFamily="18" charset="0"/>
              </a:rPr>
              <a:t>. Ut </a:t>
            </a:r>
            <a:r>
              <a:rPr lang="pt-BR" sz="3600" dirty="0" err="1">
                <a:latin typeface="Cambria" panose="02040503050406030204" pitchFamily="18" charset="0"/>
              </a:rPr>
              <a:t>eget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venenatis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ligula</a:t>
            </a:r>
            <a:r>
              <a:rPr lang="pt-BR" sz="3600" dirty="0">
                <a:latin typeface="Cambria" panose="02040503050406030204" pitchFamily="18" charset="0"/>
              </a:rPr>
              <a:t>.</a:t>
            </a:r>
          </a:p>
          <a:p>
            <a:pPr algn="just">
              <a:lnSpc>
                <a:spcPts val="5280"/>
              </a:lnSpc>
            </a:pPr>
            <a:endParaRPr lang="pt-BR" sz="3600" dirty="0">
              <a:latin typeface="Cambria" panose="02040503050406030204" pitchFamily="18" charset="0"/>
            </a:endParaRPr>
          </a:p>
          <a:p>
            <a:pPr algn="just">
              <a:lnSpc>
                <a:spcPts val="5280"/>
              </a:lnSpc>
            </a:pPr>
            <a:r>
              <a:rPr lang="pt-BR" sz="4400" b="1" dirty="0">
                <a:latin typeface="Cambria" panose="02040503050406030204" pitchFamily="18" charset="0"/>
              </a:rPr>
              <a:t>3. METODOLOGIA</a:t>
            </a:r>
          </a:p>
          <a:p>
            <a:pPr algn="just">
              <a:lnSpc>
                <a:spcPts val="5280"/>
              </a:lnSpc>
            </a:pPr>
            <a:endParaRPr lang="pt-BR" sz="3600" dirty="0">
              <a:latin typeface="Cambria" panose="02040503050406030204" pitchFamily="18" charset="0"/>
            </a:endParaRPr>
          </a:p>
          <a:p>
            <a:pPr algn="just">
              <a:lnSpc>
                <a:spcPts val="5280"/>
              </a:lnSpc>
            </a:pPr>
            <a:r>
              <a:rPr lang="pt-BR" sz="3600" dirty="0">
                <a:latin typeface="Cambria" panose="02040503050406030204" pitchFamily="18" charset="0"/>
              </a:rPr>
              <a:t>Ut magna </a:t>
            </a:r>
            <a:r>
              <a:rPr lang="pt-BR" sz="3600" dirty="0" err="1">
                <a:latin typeface="Cambria" panose="02040503050406030204" pitchFamily="18" charset="0"/>
              </a:rPr>
              <a:t>nulla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commodo</a:t>
            </a:r>
            <a:r>
              <a:rPr lang="pt-BR" sz="3600" dirty="0">
                <a:latin typeface="Cambria" panose="02040503050406030204" pitchFamily="18" charset="0"/>
              </a:rPr>
              <a:t> id </a:t>
            </a:r>
            <a:r>
              <a:rPr lang="pt-BR" sz="3600" dirty="0" err="1">
                <a:latin typeface="Cambria" panose="02040503050406030204" pitchFamily="18" charset="0"/>
              </a:rPr>
              <a:t>consequat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amet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placerat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lectus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Integer</a:t>
            </a:r>
            <a:r>
              <a:rPr lang="pt-BR" sz="3600" dirty="0">
                <a:latin typeface="Cambria" panose="02040503050406030204" pitchFamily="18" charset="0"/>
              </a:rPr>
              <a:t> quis </a:t>
            </a:r>
            <a:r>
              <a:rPr lang="pt-BR" sz="3600" dirty="0" err="1">
                <a:latin typeface="Cambria" panose="02040503050406030204" pitchFamily="18" charset="0"/>
              </a:rPr>
              <a:t>pharetra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metus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Fusce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euismod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turpis</a:t>
            </a:r>
            <a:r>
              <a:rPr lang="pt-BR" sz="3600" dirty="0">
                <a:latin typeface="Cambria" panose="02040503050406030204" pitchFamily="18" charset="0"/>
              </a:rPr>
              <a:t> erat, a </a:t>
            </a:r>
            <a:r>
              <a:rPr lang="pt-BR" sz="3600" dirty="0" err="1">
                <a:latin typeface="Cambria" panose="02040503050406030204" pitchFamily="18" charset="0"/>
              </a:rPr>
              <a:t>cursus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nisi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hendrerit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efficitur</a:t>
            </a:r>
            <a:r>
              <a:rPr lang="pt-BR" sz="3600" dirty="0">
                <a:latin typeface="Cambria" panose="02040503050406030204" pitchFamily="18" charset="0"/>
              </a:rPr>
              <a:t>. Nunc </a:t>
            </a:r>
            <a:r>
              <a:rPr lang="pt-BR" sz="3600" dirty="0" err="1">
                <a:latin typeface="Cambria" panose="02040503050406030204" pitchFamily="18" charset="0"/>
              </a:rPr>
              <a:t>fermentum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mauris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eros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at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imperdiet</a:t>
            </a:r>
            <a:r>
              <a:rPr lang="pt-BR" sz="3600" dirty="0">
                <a:latin typeface="Cambria" panose="02040503050406030204" pitchFamily="18" charset="0"/>
              </a:rPr>
              <a:t> est </a:t>
            </a:r>
            <a:r>
              <a:rPr lang="pt-BR" sz="3600" dirty="0" err="1">
                <a:latin typeface="Cambria" panose="02040503050406030204" pitchFamily="18" charset="0"/>
              </a:rPr>
              <a:t>suscipit</a:t>
            </a:r>
            <a:r>
              <a:rPr lang="pt-BR" sz="3600" dirty="0">
                <a:latin typeface="Cambria" panose="02040503050406030204" pitchFamily="18" charset="0"/>
              </a:rPr>
              <a:t> id. </a:t>
            </a:r>
            <a:r>
              <a:rPr lang="pt-BR" sz="3600" dirty="0" err="1">
                <a:latin typeface="Cambria" panose="02040503050406030204" pitchFamily="18" charset="0"/>
              </a:rPr>
              <a:t>Quisque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dictum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laoreet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risus</a:t>
            </a:r>
            <a:r>
              <a:rPr lang="pt-BR" sz="3600" dirty="0">
                <a:latin typeface="Cambria" panose="02040503050406030204" pitchFamily="18" charset="0"/>
              </a:rPr>
              <a:t>. Nunc </a:t>
            </a:r>
            <a:r>
              <a:rPr lang="pt-BR" sz="3600" dirty="0" err="1">
                <a:latin typeface="Cambria" panose="02040503050406030204" pitchFamily="18" charset="0"/>
              </a:rPr>
              <a:t>diam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enim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rutrum</a:t>
            </a:r>
            <a:r>
              <a:rPr lang="pt-BR" sz="3600" dirty="0">
                <a:latin typeface="Cambria" panose="02040503050406030204" pitchFamily="18" charset="0"/>
              </a:rPr>
              <a:t> in </a:t>
            </a:r>
            <a:r>
              <a:rPr lang="pt-BR" sz="3600" dirty="0" err="1">
                <a:latin typeface="Cambria" panose="02040503050406030204" pitchFamily="18" charset="0"/>
              </a:rPr>
              <a:t>vestibulum</a:t>
            </a:r>
            <a:r>
              <a:rPr lang="pt-BR" sz="3600" dirty="0">
                <a:latin typeface="Cambria" panose="02040503050406030204" pitchFamily="18" charset="0"/>
              </a:rPr>
              <a:t> id, </a:t>
            </a:r>
            <a:r>
              <a:rPr lang="pt-BR" sz="3600" dirty="0" err="1">
                <a:latin typeface="Cambria" panose="02040503050406030204" pitchFamily="18" charset="0"/>
              </a:rPr>
              <a:t>ornare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amet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sapien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Curabitur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dignissim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mauris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nec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facilisis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rutrum</a:t>
            </a:r>
            <a:r>
              <a:rPr lang="pt-BR" sz="3600" dirty="0">
                <a:latin typeface="Cambria" panose="02040503050406030204" pitchFamily="18" charset="0"/>
              </a:rPr>
              <a:t>, libero </a:t>
            </a:r>
            <a:r>
              <a:rPr lang="pt-BR" sz="3600" dirty="0" err="1">
                <a:latin typeface="Cambria" panose="02040503050406030204" pitchFamily="18" charset="0"/>
              </a:rPr>
              <a:t>velit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rutrum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dui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vel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laoreet</a:t>
            </a:r>
            <a:r>
              <a:rPr lang="pt-BR" sz="3600" dirty="0">
                <a:latin typeface="Cambria" panose="02040503050406030204" pitchFamily="18" charset="0"/>
              </a:rPr>
              <a:t> mi </a:t>
            </a:r>
            <a:r>
              <a:rPr lang="pt-BR" sz="3600" dirty="0" err="1">
                <a:latin typeface="Cambria" panose="02040503050406030204" pitchFamily="18" charset="0"/>
              </a:rPr>
              <a:t>purus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sed</a:t>
            </a:r>
            <a:r>
              <a:rPr lang="pt-BR" sz="3600" dirty="0">
                <a:latin typeface="Cambria" panose="02040503050406030204" pitchFamily="18" charset="0"/>
              </a:rPr>
              <a:t> nunc. </a:t>
            </a:r>
            <a:r>
              <a:rPr lang="pt-BR" sz="3600" dirty="0" err="1">
                <a:latin typeface="Cambria" panose="02040503050406030204" pitchFamily="18" charset="0"/>
              </a:rPr>
              <a:t>Duis</a:t>
            </a:r>
            <a:r>
              <a:rPr lang="pt-BR" sz="3600" dirty="0">
                <a:latin typeface="Cambria" panose="02040503050406030204" pitchFamily="18" charset="0"/>
              </a:rPr>
              <a:t> id </a:t>
            </a:r>
            <a:r>
              <a:rPr lang="pt-BR" sz="3600" dirty="0" err="1">
                <a:latin typeface="Cambria" panose="02040503050406030204" pitchFamily="18" charset="0"/>
              </a:rPr>
              <a:t>bibendum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velit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Sed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faucibus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sapien</a:t>
            </a:r>
            <a:r>
              <a:rPr lang="pt-BR" sz="3600" dirty="0">
                <a:latin typeface="Cambria" panose="02040503050406030204" pitchFamily="18" charset="0"/>
              </a:rPr>
              <a:t> a justo </a:t>
            </a:r>
            <a:r>
              <a:rPr lang="pt-BR" sz="3600" dirty="0" err="1">
                <a:latin typeface="Cambria" panose="02040503050406030204" pitchFamily="18" charset="0"/>
              </a:rPr>
              <a:t>ultricies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fermentum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Quisque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neque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nibh</a:t>
            </a:r>
            <a:r>
              <a:rPr lang="pt-BR" sz="3600" dirty="0">
                <a:latin typeface="Cambria" panose="02040503050406030204" pitchFamily="18" charset="0"/>
              </a:rPr>
              <a:t>, </a:t>
            </a:r>
            <a:r>
              <a:rPr lang="pt-BR" sz="3600" dirty="0" err="1">
                <a:latin typeface="Cambria" panose="02040503050406030204" pitchFamily="18" charset="0"/>
              </a:rPr>
              <a:t>bibendum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at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commodo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eget</a:t>
            </a:r>
            <a:r>
              <a:rPr lang="pt-BR" sz="3600" dirty="0">
                <a:latin typeface="Cambria" panose="02040503050406030204" pitchFamily="18" charset="0"/>
              </a:rPr>
              <a:t>, gravida ac </a:t>
            </a:r>
            <a:r>
              <a:rPr lang="pt-BR" sz="3600" dirty="0" err="1">
                <a:latin typeface="Cambria" panose="02040503050406030204" pitchFamily="18" charset="0"/>
              </a:rPr>
              <a:t>odio</a:t>
            </a:r>
            <a:r>
              <a:rPr lang="pt-BR" sz="3600" dirty="0">
                <a:latin typeface="Cambria" panose="02040503050406030204" pitchFamily="18" charset="0"/>
              </a:rPr>
              <a:t>. Nunc </a:t>
            </a:r>
            <a:r>
              <a:rPr lang="pt-BR" sz="3600" dirty="0" err="1">
                <a:latin typeface="Cambria" panose="02040503050406030204" pitchFamily="18" charset="0"/>
              </a:rPr>
              <a:t>finibus</a:t>
            </a:r>
            <a:r>
              <a:rPr lang="pt-BR" sz="3600" dirty="0">
                <a:latin typeface="Cambria" panose="02040503050406030204" pitchFamily="18" charset="0"/>
              </a:rPr>
              <a:t> libero in porta </a:t>
            </a:r>
            <a:r>
              <a:rPr lang="pt-BR" sz="3600" dirty="0" err="1">
                <a:latin typeface="Cambria" panose="02040503050406030204" pitchFamily="18" charset="0"/>
              </a:rPr>
              <a:t>iaculis</a:t>
            </a:r>
            <a:r>
              <a:rPr lang="pt-BR" sz="3600" dirty="0">
                <a:latin typeface="Cambria" panose="02040503050406030204" pitchFamily="18" charset="0"/>
              </a:rPr>
              <a:t>. </a:t>
            </a:r>
            <a:r>
              <a:rPr lang="pt-BR" sz="3600" dirty="0" err="1">
                <a:latin typeface="Cambria" panose="02040503050406030204" pitchFamily="18" charset="0"/>
              </a:rPr>
              <a:t>Vestibulum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euismod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fermentum</a:t>
            </a:r>
            <a:r>
              <a:rPr lang="pt-BR" sz="3600" dirty="0">
                <a:latin typeface="Cambria" panose="02040503050406030204" pitchFamily="18" charset="0"/>
              </a:rPr>
              <a:t> magna </a:t>
            </a:r>
            <a:r>
              <a:rPr lang="pt-BR" sz="3600" dirty="0" err="1">
                <a:latin typeface="Cambria" panose="02040503050406030204" pitchFamily="18" charset="0"/>
              </a:rPr>
              <a:t>at</a:t>
            </a:r>
            <a:r>
              <a:rPr lang="pt-BR" sz="3600" dirty="0">
                <a:latin typeface="Cambria" panose="02040503050406030204" pitchFamily="18" charset="0"/>
              </a:rPr>
              <a:t> </a:t>
            </a:r>
            <a:r>
              <a:rPr lang="pt-BR" sz="3600" dirty="0" err="1">
                <a:latin typeface="Cambria" panose="02040503050406030204" pitchFamily="18" charset="0"/>
              </a:rPr>
              <a:t>varius</a:t>
            </a:r>
            <a:r>
              <a:rPr lang="pt-BR" sz="3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0" y="1"/>
            <a:ext cx="32254814" cy="5823284"/>
          </a:xfrm>
          <a:prstGeom prst="rect">
            <a:avLst/>
          </a:prstGeom>
          <a:solidFill>
            <a:srgbClr val="A8D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5" name="Grupo 4"/>
          <p:cNvGrpSpPr/>
          <p:nvPr/>
        </p:nvGrpSpPr>
        <p:grpSpPr>
          <a:xfrm>
            <a:off x="0" y="42638722"/>
            <a:ext cx="32400000" cy="561916"/>
            <a:chOff x="0" y="42638722"/>
            <a:chExt cx="32400000" cy="561916"/>
          </a:xfrm>
        </p:grpSpPr>
        <p:sp>
          <p:nvSpPr>
            <p:cNvPr id="3" name="Retângulo 2"/>
            <p:cNvSpPr/>
            <p:nvPr/>
          </p:nvSpPr>
          <p:spPr>
            <a:xfrm>
              <a:off x="0" y="42638722"/>
              <a:ext cx="10800000" cy="561916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/>
            <p:cNvSpPr/>
            <p:nvPr/>
          </p:nvSpPr>
          <p:spPr>
            <a:xfrm>
              <a:off x="10800000" y="42638722"/>
              <a:ext cx="10800000" cy="56191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21600000" y="42638722"/>
              <a:ext cx="10800000" cy="56191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4" name="Image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9631" y="651960"/>
            <a:ext cx="9020175" cy="4124325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0703" y="1812484"/>
            <a:ext cx="10255044" cy="2597153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40450" y="875933"/>
            <a:ext cx="6730100" cy="936551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96" y="-57856"/>
            <a:ext cx="2332444" cy="5823284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64721" y="1"/>
            <a:ext cx="2266204" cy="5823284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5334" y="651960"/>
            <a:ext cx="2712643" cy="4124325"/>
          </a:xfrm>
          <a:prstGeom prst="rect">
            <a:avLst/>
          </a:prstGeom>
        </p:spPr>
      </p:pic>
      <p:sp>
        <p:nvSpPr>
          <p:cNvPr id="23" name="CaixaDeTexto 22"/>
          <p:cNvSpPr txBox="1"/>
          <p:nvPr/>
        </p:nvSpPr>
        <p:spPr>
          <a:xfrm>
            <a:off x="1797844" y="9897030"/>
            <a:ext cx="283668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i="1" dirty="0">
                <a:latin typeface="Cambria" panose="02040503050406030204" pitchFamily="18" charset="0"/>
              </a:rPr>
              <a:t>Fulana da Silva (Acadêmica do Curso de Enfermagem, Farmácia, Nutrição)</a:t>
            </a:r>
          </a:p>
          <a:p>
            <a:pPr algn="ctr"/>
            <a:r>
              <a:rPr lang="pt-BR" sz="4000" b="1" i="1" dirty="0">
                <a:latin typeface="Cambria" panose="02040503050406030204" pitchFamily="18" charset="0"/>
              </a:rPr>
              <a:t>Fulano da Silva (Orientador)</a:t>
            </a:r>
          </a:p>
          <a:p>
            <a:pPr algn="ctr"/>
            <a:r>
              <a:rPr lang="pt-BR" sz="4000" b="1" i="1" dirty="0">
                <a:latin typeface="Cambria" panose="02040503050406030204" pitchFamily="18" charset="0"/>
              </a:rPr>
              <a:t>Fonte </a:t>
            </a:r>
            <a:r>
              <a:rPr lang="pt-BR" sz="4000" b="1" i="1" dirty="0" err="1">
                <a:latin typeface="Cambria" panose="02040503050406030204" pitchFamily="18" charset="0"/>
              </a:rPr>
              <a:t>Cambria</a:t>
            </a:r>
            <a:r>
              <a:rPr lang="pt-BR" sz="4000" b="1" i="1" dirty="0">
                <a:latin typeface="Cambria" panose="02040503050406030204" pitchFamily="18" charset="0"/>
              </a:rPr>
              <a:t>, Tamanho 40, Centralizado</a:t>
            </a:r>
          </a:p>
        </p:txBody>
      </p:sp>
    </p:spTree>
    <p:extLst>
      <p:ext uri="{BB962C8B-B14F-4D97-AF65-F5344CB8AC3E}">
        <p14:creationId xmlns:p14="http://schemas.microsoft.com/office/powerpoint/2010/main" val="1250874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262</TotalTime>
  <Words>754</Words>
  <Application>Microsoft Office PowerPoint</Application>
  <PresentationFormat>Personalizar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11</dc:creator>
  <cp:lastModifiedBy>Jair Anderson</cp:lastModifiedBy>
  <cp:revision>17</cp:revision>
  <dcterms:created xsi:type="dcterms:W3CDTF">2022-05-03T23:20:38Z</dcterms:created>
  <dcterms:modified xsi:type="dcterms:W3CDTF">2022-05-14T00:06:34Z</dcterms:modified>
</cp:coreProperties>
</file>